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58" r:id="rId7"/>
    <p:sldId id="259" r:id="rId8"/>
    <p:sldId id="262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«Семейная гостиная – встреча трех поколений»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852936"/>
            <a:ext cx="7632848" cy="30963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Тема: « Традиции воспитания в семье – встреча трех поколений»</a:t>
            </a:r>
          </a:p>
          <a:p>
            <a:r>
              <a:rPr lang="ru-RU" dirty="0" smtClean="0"/>
              <a:t>Цель: обмен мнениями о традициях семейного воспитания детей дошкольного возраста в рамках культурологического направления \ </a:t>
            </a:r>
            <a:r>
              <a:rPr lang="ru-RU" dirty="0" err="1" smtClean="0"/>
              <a:t>эстеротерапия</a:t>
            </a:r>
            <a:r>
              <a:rPr lang="ru-RU" dirty="0" smtClean="0"/>
              <a:t> (красотой), музыкотерапия (музыкой), </a:t>
            </a:r>
            <a:r>
              <a:rPr lang="ru-RU" dirty="0" err="1" smtClean="0"/>
              <a:t>игротерапия</a:t>
            </a:r>
            <a:r>
              <a:rPr lang="ru-RU" dirty="0" smtClean="0"/>
              <a:t> (народными играми)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Отзывы родителей</a:t>
            </a:r>
            <a:endParaRPr lang="ru-RU"/>
          </a:p>
        </p:txBody>
      </p:sp>
      <p:pic>
        <p:nvPicPr>
          <p:cNvPr id="1026" name="Picture 2" descr="D:\Desktop\Документы сканера\2015-11-09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3746" y="512676"/>
            <a:ext cx="4248473" cy="6192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«Поздравительная открытка»</a:t>
            </a:r>
            <a:endParaRPr lang="ru-RU" dirty="0"/>
          </a:p>
        </p:txBody>
      </p:sp>
      <p:pic>
        <p:nvPicPr>
          <p:cNvPr id="1026" name="Picture 2" descr="D:\Desktop\Фото бабушки\P102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Осенний проект </a:t>
            </a:r>
            <a:endParaRPr lang="ru-RU" dirty="0"/>
          </a:p>
        </p:txBody>
      </p:sp>
      <p:pic>
        <p:nvPicPr>
          <p:cNvPr id="8194" name="Picture 2" descr="D:\Desktop\Фото бабушки\P102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230" y="1600200"/>
            <a:ext cx="8039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Осенние сувениры и подарки</a:t>
            </a:r>
            <a:endParaRPr lang="ru-RU" dirty="0"/>
          </a:p>
        </p:txBody>
      </p:sp>
      <p:pic>
        <p:nvPicPr>
          <p:cNvPr id="7170" name="Picture 2" descr="D:\Desktop\Фото бабушки\P1020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538736" cy="3312368"/>
          </a:xfrm>
          <a:prstGeom prst="rect">
            <a:avLst/>
          </a:prstGeom>
          <a:noFill/>
        </p:spPr>
      </p:pic>
      <p:pic>
        <p:nvPicPr>
          <p:cNvPr id="7171" name="Picture 3" descr="D:\Desktop\Фото бабушки\P1020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56792"/>
            <a:ext cx="3610744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Гости семейной гостиной:</a:t>
            </a:r>
            <a:br>
              <a:rPr lang="ru-RU" dirty="0" smtClean="0"/>
            </a:br>
            <a:r>
              <a:rPr lang="ru-RU" dirty="0" smtClean="0"/>
              <a:t> «Встреча трех поколений»</a:t>
            </a:r>
            <a:endParaRPr lang="ru-RU" dirty="0"/>
          </a:p>
        </p:txBody>
      </p:sp>
      <p:pic>
        <p:nvPicPr>
          <p:cNvPr id="5122" name="Picture 2" descr="D:\Desktop\Фото бабушки\P102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Д\упражнение</a:t>
            </a:r>
            <a:r>
              <a:rPr lang="ru-RU" dirty="0" smtClean="0"/>
              <a:t>  для бабушек и дедушек :« Продолжи пословицу» </a:t>
            </a:r>
            <a:endParaRPr lang="ru-RU" dirty="0"/>
          </a:p>
        </p:txBody>
      </p:sp>
      <p:pic>
        <p:nvPicPr>
          <p:cNvPr id="2050" name="Picture 2" descr="D:\Desktop\Фото бабушки\P102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Музыкальная фантазия:</a:t>
            </a:r>
            <a:br>
              <a:rPr lang="ru-RU" dirty="0" smtClean="0"/>
            </a:br>
            <a:r>
              <a:rPr lang="ru-RU" dirty="0" smtClean="0"/>
              <a:t> «Осенний вальс»</a:t>
            </a:r>
            <a:endParaRPr lang="ru-RU" dirty="0"/>
          </a:p>
        </p:txBody>
      </p:sp>
      <p:pic>
        <p:nvPicPr>
          <p:cNvPr id="3074" name="Picture 2" descr="D:\Desktop\Фото бабушки\P102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Мир приятных  волнений и  гордости  за подрастающее поколение!!! </a:t>
            </a:r>
            <a:endParaRPr lang="ru-RU" dirty="0"/>
          </a:p>
        </p:txBody>
      </p:sp>
      <p:pic>
        <p:nvPicPr>
          <p:cNvPr id="6146" name="Picture 2" descr="D:\Desktop\Фото бабушки\P102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 приятно дарить сувениры»</a:t>
            </a:r>
            <a:endParaRPr lang="ru-RU" dirty="0"/>
          </a:p>
        </p:txBody>
      </p:sp>
      <p:pic>
        <p:nvPicPr>
          <p:cNvPr id="4098" name="Picture 2" descr="D:\Desktop\Фото бабушки\P10202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«Семейная гостиная – встреча трех поколений»</vt:lpstr>
      <vt:lpstr>«Поздравительная открытка»</vt:lpstr>
      <vt:lpstr>Осенний проект </vt:lpstr>
      <vt:lpstr>Осенние сувениры и подарки</vt:lpstr>
      <vt:lpstr>Гости семейной гостиной:  «Встреча трех поколений»</vt:lpstr>
      <vt:lpstr>Д\упражнение  для бабушек и дедушек :« Продолжи пословицу» </vt:lpstr>
      <vt:lpstr>Музыкальная фантазия:  «Осенний вальс»</vt:lpstr>
      <vt:lpstr>Мир приятных  волнений и  гордости  за подрастающее поколение!!! </vt:lpstr>
      <vt:lpstr>«Как приятно дарить сувениры»</vt:lpstr>
      <vt:lpstr>Отзывы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«Семейная гостиная – встреча трех поколений»</dc:title>
  <dc:creator>детский сад №115</dc:creator>
  <cp:lastModifiedBy>детский сад №115</cp:lastModifiedBy>
  <cp:revision>5</cp:revision>
  <dcterms:created xsi:type="dcterms:W3CDTF">2015-11-05T04:11:32Z</dcterms:created>
  <dcterms:modified xsi:type="dcterms:W3CDTF">2015-11-09T04:35:31Z</dcterms:modified>
</cp:coreProperties>
</file>